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3" r:id="rId3"/>
    <p:sldId id="257" r:id="rId4"/>
    <p:sldId id="258" r:id="rId5"/>
    <p:sldId id="264" r:id="rId6"/>
    <p:sldId id="259" r:id="rId7"/>
    <p:sldId id="265" r:id="rId8"/>
    <p:sldId id="260" r:id="rId9"/>
    <p:sldId id="261" r:id="rId10"/>
    <p:sldId id="266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F84CA-B953-4F0A-9C26-84710C6AB4A4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3A507-7730-4337-AFB5-737575EAF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A590B-FF1A-4C49-B231-4306F94845EE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BC01C-04A0-45F9-9F56-DD247EE7E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A590B-FF1A-4C49-B231-4306F94845EE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BC01C-04A0-45F9-9F56-DD247EE7E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A590B-FF1A-4C49-B231-4306F94845EE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BC01C-04A0-45F9-9F56-DD247EE7E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A590B-FF1A-4C49-B231-4306F94845EE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BC01C-04A0-45F9-9F56-DD247EE7E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A590B-FF1A-4C49-B231-4306F94845EE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BC01C-04A0-45F9-9F56-DD247EE7E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A590B-FF1A-4C49-B231-4306F94845EE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BC01C-04A0-45F9-9F56-DD247EE7E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A590B-FF1A-4C49-B231-4306F94845EE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BC01C-04A0-45F9-9F56-DD247EE7E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A590B-FF1A-4C49-B231-4306F94845EE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BC01C-04A0-45F9-9F56-DD247EE7E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A590B-FF1A-4C49-B231-4306F94845EE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BC01C-04A0-45F9-9F56-DD247EE7E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A590B-FF1A-4C49-B231-4306F94845EE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BC01C-04A0-45F9-9F56-DD247EE7E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A590B-FF1A-4C49-B231-4306F94845EE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BC01C-04A0-45F9-9F56-DD247EE7E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CB6A590B-FF1A-4C49-B231-4306F94845EE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7FBC01C-04A0-45F9-9F56-DD247EE7E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3115"/>
            <a:ext cx="7772400" cy="1457335"/>
          </a:xfrm>
          <a:solidFill>
            <a:srgbClr val="7030A0"/>
          </a:solidFill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Шоколадное дерево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86116" y="3886200"/>
            <a:ext cx="5286412" cy="1752600"/>
          </a:xfrm>
          <a:solidFill>
            <a:srgbClr val="7030A0"/>
          </a:solidFill>
        </p:spPr>
        <p:txBody>
          <a:bodyPr/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Выполнила </a:t>
            </a:r>
            <a:r>
              <a:rPr lang="ru-RU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Гиламова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Аделина</a:t>
            </a:r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ученица7А класса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Рисунок 3" descr="233295671.jp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3786190"/>
            <a:ext cx="1643074" cy="23574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14678" y="2285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496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401080" cy="5072098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pPr>
              <a:buFont typeface="Wingdings" pitchFamily="2" charset="2"/>
              <a:buChar char="v"/>
            </a:pP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Европу шоколад привозили сначала в индейском приготовлении. Популярность семян какао и шоколада отражена Линнеем в ботаническом названии растения (от греч. "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Theos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" - бог и "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broma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" - пища).</a:t>
            </a:r>
          </a:p>
          <a:p>
            <a:pPr>
              <a:buFont typeface="Wingdings" pitchFamily="2" charset="2"/>
              <a:buChar char="v"/>
            </a:pP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0px-Theobroma_cacao_-_Köhler–s_Medizinal-Pflanzen-1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642918"/>
            <a:ext cx="1571636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Рисунок 2" descr="220px-Theobroma_cacao_-_Köhler–s_Medizinal-Pflanzen-1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642918"/>
            <a:ext cx="1823294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 descr="18017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786" y="3571876"/>
            <a:ext cx="1714512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0_66b75_563ea4d6_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5074" y="642918"/>
            <a:ext cx="1714480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0_2621e_7377f196_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0430" y="3643314"/>
            <a:ext cx="1928826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3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57950" y="3643314"/>
            <a:ext cx="1737462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401080" cy="6000792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переводе с латинского языка дерево какао переводится как пища богов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Ботаническая характеристика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329642" cy="5072098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pPr>
              <a:buFont typeface="Wingdings" pitchFamily="2" charset="2"/>
              <a:buChar char="v"/>
            </a:pP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Вечнозеленое дерево высотой до 10-15 м, образует подлесок во влажных тропических лесах. Листья крупные,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цельнокрайние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Цветки мелкие, розовые, выходят пучками из ствола, часто даже из самого основания его и толстых нижних ветвей.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310302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28604"/>
            <a:ext cx="8215370" cy="58579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Распространение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329642" cy="500066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Родина шоколадного дерева - тропическая южная Америка и острова Мексиканского залива Ввиду огромной потребности в семенах уже с XII в. стали разводить плантации шоколадного дерева, вначале в Южной Америке, особенно в Бразилии. В настоящее время наибольшие площади шоколадное дерево занимает в тропической Западной Африке Шоколадное дерево разводится также в Шри-Ланке и Индонезии. Деревья начинают плодоносить на 3-м году, но наибольший урожай собирают через 8-10 лет.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ka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5992"/>
            <a:ext cx="7772400" cy="1500198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Немного истории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9265983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4143380"/>
            <a:ext cx="1785950" cy="207170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Немного истории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401080" cy="500066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 завоевании Южной и Центральной Америки испанцы обратили внимание, что все жители тропических лесов употребляют семена какао Поджаренные семена очищали от оболочки, варили с водой, прибавляли кукурузную муку, ароматизировали ванилью и сбивали в пену. Застывшую массу ели холодной и называли ее "</a:t>
            </a:r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чоколатл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" - отсюда европейское название "шоколад". 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Другая 12">
      <a:dk1>
        <a:srgbClr val="940097"/>
      </a:dk1>
      <a:lt1>
        <a:srgbClr val="4F6128"/>
      </a:lt1>
      <a:dk2>
        <a:srgbClr val="1F497D"/>
      </a:dk2>
      <a:lt2>
        <a:srgbClr val="938953"/>
      </a:lt2>
      <a:accent1>
        <a:srgbClr val="4F81BD"/>
      </a:accent1>
      <a:accent2>
        <a:srgbClr val="C0504D"/>
      </a:accent2>
      <a:accent3>
        <a:srgbClr val="9BBB59"/>
      </a:accent3>
      <a:accent4>
        <a:srgbClr val="FC2FFF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Тема10</Template>
  <TotalTime>67</TotalTime>
  <Words>229</Words>
  <Application>Microsoft Office PowerPoint</Application>
  <PresentationFormat>Экран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Тема10</vt:lpstr>
      <vt:lpstr>Шоколадное дерево</vt:lpstr>
      <vt:lpstr>Слайд 2</vt:lpstr>
      <vt:lpstr>Слайд 3</vt:lpstr>
      <vt:lpstr>Ботаническая характеристика</vt:lpstr>
      <vt:lpstr>Слайд 5</vt:lpstr>
      <vt:lpstr>Распространение</vt:lpstr>
      <vt:lpstr>Слайд 7</vt:lpstr>
      <vt:lpstr>Немного истории</vt:lpstr>
      <vt:lpstr>Немного истории</vt:lpstr>
      <vt:lpstr>Слайд 10</vt:lpstr>
      <vt:lpstr>Слайд 11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Шоколадное дерево</dc:title>
  <dc:creator>Admin</dc:creator>
  <cp:lastModifiedBy>Admin</cp:lastModifiedBy>
  <cp:revision>8</cp:revision>
  <dcterms:created xsi:type="dcterms:W3CDTF">2012-02-07T14:27:39Z</dcterms:created>
  <dcterms:modified xsi:type="dcterms:W3CDTF">2012-02-07T17:19:42Z</dcterms:modified>
</cp:coreProperties>
</file>